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ug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72-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ئىككىنچى ئوغلى يوقاپ كەتتى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Quiz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دادىسى قايتىپ كەلگەندىن كېيىن ئىككىنچى ئوغلىغا قانداق مۇئامىلە قىلدى؟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ئىككىنچى ئوغلىنى قوغلاپ چىقاردى.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ئىككىنچى ئوغلىنى ئۇردى.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ئىككىنچى ئوغلىنى كۆرمىدى.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ئىككىنچى ئوغلىنى خۇشاللىق بىلەن قارشى ئالدى.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ئۇ ئىككىنچى ئوغلىنى خۇشاللىق بىلەن قارشى ئالدى.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81 81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ئون مىڭ تالانت ئىگىسى بولغان قەرزدار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- خىزمەتدىشىڭغا ماڭا قىلغاندەك رەھىم قىلمامسەن؟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بۇ يەردە پادىشاھقا ئون مىڭ تالانت قەرزى بار بىر ئادەم بار ئىدى. پادىشاھ ئۇ كىشىگە رەھىم قىلدى ، قەرزنى بىكار قىلدى.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ئۇ كىشى سىرتقا چىققاندا ، ئۇنىڭغا 100 تەڭگە قەرزدار خىزمەتداشلىرىدىن بىرىنى تاپتى. ئۇ ئۇنى تۇتۇۋېلىپ ئۇنىڭغا ئاچچىقلاندى. - ماڭا قەرزدار بولغاننى قايتۇرۇڭ!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 خىزمەتكارىنى تۈرمىگە تاشلىدى. پادىشاھ بۇ خەۋەرنى باشقا خىزمەتكارىدىن ئاڭلىغان.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پادىشاھ ئاچچىقلىنىپ ، خىزمەتكارنى چاقىردى. «سىز مېنى ئۆتۈنگەنلىكىڭىز ئۈچۈن ، بۇ قەرزىڭىزنىڭ ھەممىسىنى بىكار قىلدىم. خىزمەتداشلىرىڭىزغا ماڭا قىلغاندەك رەھىم قىلماسلىقىڭىز كېرەكمۇ؟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ئەيسا: «ئەرشتىكى ئاتىمىز سېنى كەچۈرگىنىدەك ، سىلەرمۇ بىر-بىرىڭلارنى كەچۈرۈڭلار» دېدى.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بىر خىزمەتچى ئون مىڭ تالانتلىق ناھايىتى چوڭ قەرزدىن تازىلاندى.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ئۇ يۈز تەڭگە قەرزدار خىزمەتدىشىنى كەچۈرمىدى.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بۇ مىننەتسىز پوزىتسىيە.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بىزمۇ ئەيسا ئارقىلىق كەچۈرۈم قىلىندى ۋە مېھىر-شەپقەت بىلەن قۇتۇلدۇق.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بىز بۇ مېھىر-شەپقەتنى ئۇنتۇپ قالمىساق ، بىزگە زۇلۇم قىلغانلارنى كەچۈرۈم قىلىشىمىز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 ئاخىرغىچە كەچۈرگەن ۋە ياخشى كۆرىدىغان كىشى.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 پادىشاھ تەرىپىدىن قانچىلىك پۇلغا ئېرىشتى؟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يۈز تەڭگە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Hundred ئىككى يۈز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تەڭگە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يۈز تالانت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 مىڭ تالانت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ئون مىڭ تالانت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4000"/>
              <a:t>چۈنكى بۇ ئوغلۇم ئۆلدى ۋە قايتا تىرىلدى. ئۇ يوقاپ كەتتى ۋە تېپىلدى ». شۇنىڭ بىلەن ئۇلار تەبرىكلەشكە باشلىدى.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- خىزمەتدىشىڭغا ماڭا قىلغاندەك رەھىم قىلمامسەن؟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82-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خوشنا داۋۇتنىڭ ئوغلىغا!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ئۇنىڭ ئالدىدا ماڭغان كىشىلەر ۋە ئۇنىڭغا ئەگەشكەن كىشىلەر: «داۋۇت ئوغلىغا ھۆسنىنا!» دەپ توۋلاشتى. «رەببىمىزنىڭ نامى بىلەن كەلگەن كىشى نەقەدەر بەختلىك!». - ئەڭ ئېگىزدە خوساننا!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يېرۇسالېمغا يېقىنلاشقاندا ، ئۇ ئىككى شاگىرتىنى ئەۋەتىپ: - كەنتكە بارغىن ، ئۇنىڭ بىلەن بىر ئېشەكنى كۆرىسەن. ئۇلارنى يېشىپ ماڭا ئېلىپ كېلىڭلار ».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ئىككى شاگىرت يېزىغا كىرىپ ، ھەزرىتى ئەيسا بۇيرۇغاندەك قىلدى.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ئېشەكنى تاپتى. «پەرۋەردىگار ئۇلارغا موھتاج». ئاندىن خوجايىن ئۇلارنى دەرھال ئەۋەتكەن.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بوۋاق ئېشەك ئۈستىدە ئولتۇرۇپ يېرۇسالېمغا كىردى. ئۇنىڭ ئالدىدا ماڭغان خالايىق: «داۋۇت ئوغلىغا ھۆسەننا!» دەپ توۋلىدى.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ئەيسانىڭ بوۋاق ئېشەك مىنگەنلىكى ۋە كىشىلەر تەرىپىدىن قارشى ئېلىنغانلىقى ئىنجىلنىڭ خاتىرىلەنگەن بېشارەتلىرى بويىچە قىلىنغان. ئەمما ھېچكىم بۇنى بىلمەيتتى.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ھەزرىتى ئەيسا بىر ئېشەكنى مىنىپ ، خالايىق توۋلىدى.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«داۋۇت ئوغلىغا ھۆسانا!».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ئۇلارنىڭ ھەممىسى ئىنجىلدا ئالدىن ئېيتىلغان.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ئىتائەت بىلەن ياشىغان 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ئىنجىلدا يېزىلغاندەك.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ئەيساغا ئەگەشكەنلەرمۇ بويسۇنۇشىمىز كېرەك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خۇدانىڭ سۆزى ئەتراپلىق.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مەدھىيە ۋە شان-شەرەپكە لايىق پادىشاھىمىز.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ug">
                <a:solidFill>
                  <a:schemeClr val="tx1">
                    <a:lumMod val="50000"/>
                    <a:lumOff val="50000"/>
                  </a:schemeClr>
                </a:solidFill>
              </a:rPr>
              <a:t>73- خۇدانىڭ سۆزى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400"/>
              <a:t>ئەيسا لازارنى ئۆلۈمدىن تىرىلدۈردى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يېرۇسالېمغا نېمە مىندى؟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ئېشەك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بوۋاق ئات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بوۋاق پىل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بوۋاق تۆگە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A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ئېشەك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ئۇنىڭ ئالدىدا ماڭغان كىشىلەر ۋە ئۇنىڭغا ئەگەشكەن كىشىلەر: «داۋۇت ئوغلىغا ھۆسنىنا!» دەپ توۋلاشتى. «رەببىمىزنىڭ نامى بىلەن كەلگەن كىشى نەقەدەر بەختلىك!». - ئەڭ ئېگىزدە خوساننا!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83-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مېنىڭ ئۆيۈم دۇئا ئۆيى.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ئۇ ئۇلارغا مۇنداق دېدى: «ئۇ يېزىلغان ، مېنىڭ ئۆيۈم دۇئا ئۆيى دەپ ئاتىلىدۇ ، ئەمما سەن ئۇنى« بۇلاڭچىلارنىڭ ئۇۋىسى »قىلىۋاتىسەن.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يېرۇسالېم ئىبادەتخانىسىغا كىردى. بۇتخانىنىڭ ئىچىدە نۇرغۇن سودىگەر ۋە پۇل ئالماشتۇرغۇچىلار بار ئىدى.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پۇل ئالماشتۇرغۇچىلارنىڭ ئۈستەللىرىنى ۋە كەپتەر ساتقۇچىلارنىڭ ئورۇندۇقلىرىنى ئاغدۇرۇپ تاشلىدى. ئۇ يەردە سېتىۋاتقان ۋە ساتقانلارنىڭ ھەممىسىنى ھەيدىدى.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ئاچچىقلانغان ھالدا مۇنداق دېدى: «مېنىڭ ئۆيۈم دۇئا ئۆيى دەپ ئاتىلىدۇ ، لېكىن سەن ئۇنى بۇلاڭچىلارنىڭ ئۇۋىسى قىلىۋاتىسەن».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سودىگەرلەرنى بۇتخانىدىن قوغلاپ چىقىرىپ ، بۇتخانىدىكى كېسەللەرنى ساقايتتى.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بۇتخانا ، چېركاۋ دۇئا-تىلاۋەت قىلىدىغان ۋە خۇداغا دۇئا قىلىدىغان جاي.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ئۇنى سودا سورۇنىغا ئايلاندۇرغان كىشىلەر توپىغا ئاچچىقلاندى.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چېركاۋغا نېمە ئۈچۈن كەلدىڭىز؟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چېركاۋدا چوقۇم خۇدا بىلەن دۇئا ۋە دۇئا بىلەن ئۇچرىشىشىڭىز كېرەك.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چېركاۋنىڭ ئىگىسى. ئەيسا بىزنىڭ دۇئا-تىلاۋەتلىرىمىزنى ۋە دۇئا-تىلاۋەتلىرىمىزنى قوبۇل قىلىدىغان كىشى.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ھەزرىتى ئەيسا ئۇنىڭغا: - مەن تىرىلىش ۋە ھايات ، ماڭا ئېتىقاد قىلغان كىشى ئۆلۈپ كەتسىمۇ ياشايدۇ.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كىم ياشايدۇ ۋە ماڭا ئىشەنسە ، ئۇ ھەرگىز ئۆلمەيدۇ. بۇنىڭغا ئىشىنەمسىز؟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كىمنى ئىبادەتخانىدىن قوغلاپ چىقاردى؟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يەھۇدىيلار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Gentile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Priest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سودىگەرلەر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سودىگەرلەر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ئۇ ئۇلارغا مۇنداق دېدى: «ئۇ يېزىلغان ، مېنىڭ ئۆيۈم دۇئا ئۆيى دەپ ئاتىلىدۇ ، ئەمما سەن ئۇنى« بۇلاڭچىلارنىڭ ئۇۋىسى »قىلىۋاتىسەن.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84-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 شاگىرتلىرىنىڭ پۇتىنى يۇيدى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ئەمدى مەن ، پەرۋەردىگارىڭىز ۋە ئۇستازىڭىز پۇتلىرىڭىزنى يۇيۇپ بولغاندىن كېيىن ، سىلەرمۇ بىر-بىرىڭلارنىڭ پۇتىنى يۇيۇشىڭلار كېرەك.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شاگىرتلىرى بىلەن ئەڭ ئاخىرقى كەچلىك زىياپەت ئۆتكۈزدى. ئەيسا ئۇنىڭ شاگىرتلىرى بىلەن بولغان ئەڭ ئاخىرقى تامىقى ئىكەنلىكىنى بىلدى.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تۇيۇقسىز ئويمانلىققا سۇ ئەكىلىپ ، شاگىرتلىرىنىڭ پۇتىنى بىر-بىرلەپ يۇيۇشقا باشلىدى.</a:t>
            </a:r>
            <a:r xmlns:a="http://schemas.openxmlformats.org/drawingml/2006/main">
              <a:rPr lang="ug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پېترۇسنىڭ ۋاقتى كەلگەندە ، پېترۇس: «پەرۋەردىگار نېمىشقا پۇتلىرىمىزنى يۇيدۇ؟ مەن يۇيمايمەن!» دېدى.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جاۋاب بەردى. «ئەگەر مەن پۇتىڭىزنى يۇيمىسام ، سىز ۋە مېنىڭ ئۇنىڭ بىلەن مۇناسىۋىتىمىز يوق ، سىز ھازىر ياخشى چۈشەنمەسلىكىڭىز مۇمكىن ، ئەمما ھامان بىر كۈنى چۈشىنىسىز».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«مەن ئۈلگە بولۇش ئۈچۈن پۇتىڭىزنى يۇيدۇم ، بۇنىڭدىن كېيىن ، بىر-بىرىڭىزنىڭ پۇتىنى يۇيۇپ ، بىر-بىرىگە خىزمەت قىلىدىغان ئادەمگە ئايلىنىڭ».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دۇنيادا تۆۋەن كىشىلەر ئېگىز كىشىلەرگە خىزمەت قىلىدۇ ، ئەكسىچە ئەيسا شاگىرتلىرىنىڭ پۇتىنى يۇيۇپ ۋاز كەچتى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ئۇنىڭ ھاياتى بىز ئۈچۈن.</a:t>
            </a:r>
            <a:r xmlns:a="http://schemas.openxmlformats.org/drawingml/2006/main">
              <a:rPr altLang="en-US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بىز ئەيسانىڭ شاگىرتلىرى بولساق ، يۇقىرى ئورۇندا مۇئامىلە قىلىشنى ئويلىماي ، تۆۋەن ئورۇندا بىر-بىرىمىزگە خىزمەت قىلىشقا خۇشال بولۇشىمىز كېرەك.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بىر كۈنى ئەيساغا خەۋەر كەلدى. «لازار كېسەل بولدى. تېزرەك كېلىپ ئۇنى ساقايتىڭ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</a:t>
            </a:r>
            <a:r xmlns:a="http://schemas.openxmlformats.org/drawingml/2006/main">
              <a:rPr altLang="en-US" lang="u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is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ئەڭ ئېگىز ئادەم ، ئەمما ئۇ ئەڭ تۆۋەن ئورۇنغا كەلدى ۋە ھەممىمىزگە خىزمەت قىلىشنى خالايدۇ.</a:t>
            </a:r>
            <a:r xmlns:a="http://schemas.openxmlformats.org/drawingml/2006/main">
              <a:rPr altLang="en-US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كىم ئەيسانىڭ پۇتىنى يۇيۇشىغا يول قويمىدى؟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يەھۇدا Iscariot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ئەمدى مەن ، پەرۋەردىگارىڭىز ۋە ئۇستازىڭىز پۇتلىرىڭىزنى يۇيۇپ بولغاندىن كېيىن ، سىلەرمۇ بىر-بىرىڭلارنىڭ پۇتىنى يۇيۇشىڭلار كېرەك.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85-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 تاغدا دۇئا قىلدى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سەل يىراققا بېرىپ ، يۈزلىرىنى يەرگە يىقىتىپ: «ئاتام ، ئەگەر مۇمكىن بولسا ، بۇ لوڭقىنى مەندىن ئالسۇن ، شۇنداقتىمۇ مەن خالىمايمەن ، ئەمما سىز خالىغانچە» دەپ دۇئا قىلدى.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كەچلىك تاماقتىن كېيىن ، ئەيسا شاگىرتلىرى بىلەن بىللە گېتسېمان دېگەن يەرگە باردى.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شاگىرتلىرىغا مۇنداق دېدى: «جېنىم قايغۇ-ھەسرەتكە تولدى. بۇ يەردە تۇرۇڭ ، مەن بىلەن بىللە تۇرۇڭ 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«ئاتام ، ئەگەر مۇمكىن بولسا ، بۇ ئىستاكان مەندىن ئېلىنسۇن. شۇنداقتىمۇ مەن خالىغانچە ئەمەس ، بەلكى سىز خالىغانچە». ئەيسا ئەستايىدىل دۇئا قىلدى. شاگىرتلار قاتتىق ئۇيقۇغا كەتتى.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شاگىرتلىرىنى ئويغىتىپ مۇنداق دېدى: - مەن بىلەن بىر سائەت كۆزىتىپ تۇرالمامسەن؟ قاراڭ. بۇ يەردە مېنىڭ خىيانەتچىم مېنى قولغا ئالىدۇ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ئاخىرىدا ، ئەيسا ئۇنى تۇتقىلى كەلگەن كىشىلەرگە ئەگىشىپ ماڭدى. خۇدا خالىغىنىدەك كرېستتىكى گۇناھلىرىمىزنى تۆلەش ئۈچۈن ئۆلۈش ئىدى.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كېلىشتىن بۇرۇن ، ئۇ ئۆلدى.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ئەيسانىڭ كرېستتىكى گۇناھلىرىمىزنى تۆلەش ئۈچۈن ئۆلۈشى ئازابلىق ئىدى ، ئەمما ئۇ پۈتۈنلەي ئىتائەت قىلدى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ئۇ خۇدانىڭ ئىرادىسى ئىدى.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ئالدى بىلەن خۇدانىڭ ئىرادىسىنىڭ ھاياتىمىزدا ئەمەس ، بەلكى ئەمەلگە ئېشىشىنى ئۈمىد قىلىشىمىز كېرەك.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</a:t>
            </a:r>
            <a:r xmlns:a="http://schemas.openxmlformats.org/drawingml/2006/main">
              <a:rPr lang="ug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is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بۇ زېمىندا گۇناھسىز ، چۈنكى ئۇ خۇدانىڭ ئىرادىسىگە تولۇق ئەمەل قىلىدۇ.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قولغا ئېلىنىشتىن ئىلگىرى قەيەردە دۇئا قىلغان؟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Jerusalem يېرۇسالېم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بۇتخانىسىدا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Gethsemane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 ماركنىڭ ئۈستۈنكى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ئۆيى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گالىلىيە كۆلى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Et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Gethsemane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سەل يىراققا بېرىپ ، يۈزلىرىنى يەرگە يىقىتىپ: «ئاتام ، ئەگەر مۇمكىن بولسا ، بۇ لوڭقىنى مەندىن ئالسۇن ، شۇنداقتىمۇ مەن خالىمايمەن ، ئەمما سىز خالىغانچە» دەپ دۇئا قىلدى.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86-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 كرېستتە ئۆلدى.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ئەيسا قاتتىق ئاۋاز بىلەن: «ئاتا ، روھىمنى سېنىڭ قولۇڭغا تاپشۇردۇم» دېدى. ئۇ بۇ سۆزنى قىلىپ ، ئەڭ ئاخىرقى نەپەس ئالدى.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رىم ئەسكەرلىرى تەرىپىدىن تۇتۇلغان ئەيسا بېشىغا تىكەن تاجى كىيگەن ، مەسخىرە قىلىنغان ، كرېستنى كۆتۈرگەن ۋە تاغقا ئۆلۈم جازاسى ئىجرا قىلىنغان.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ئاندىن ، ئەيسا ئىككى جىنايەتچى بىلەن بىللە كرېستكە مىخلانغان. كىشىلەر قاراپ تۇراتتى ، ھۆكۈمدارلار ھەتتا ئۇنى مەسخىرە قىلدى.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«ئاتا ، ئۇلارنى كەچۈرگىن ، چۈنكى ئۇلار نېمە قىلىۋاتقانلىقىنى بىلمەيدۇ». ئەيسا ئۇنى ئۆلتۈرگەنلەر ئۈچۈن دۇئا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ئەيسا: - بولدى! ئۇ بېشىنى تۆۋەن سېلىپ روھىدىن ۋاز كەچتى.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لازارنىڭ سىڭلىسى كېچىكىپ كەلگەن ئەيساغا: «ئەيسا ، ئەگەر سەن بۇ يەردە بولغان بولساڭ ، ئىنىم ئۆلمىگەن بولاتتى» دېدى.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شۇ تاپتا بۇتخانىنىڭ پەردىسى يۇقىرىدىن تۆۋەنگە ئىككىگە بۆلۈندى. يەر تەۋرەپ ، تاشلار پارچىلىنىپ كەتتى. ھەزرىتى ئەيسانى كرېستكە مىخلىغان ئەسكەرلەر بۇنى كۆرۈپ قاتتىق قورقۇپ كەتتى ۋە: «شۈبھىسىزكى ، ئۇ خۇدانىڭ ئوغلى» دېدى.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گۇناھسىز ئەيسا بىز ئۈچۈن ئازاب-ئوقۇبەت چېكىپ ئۆلدى ۋە بىزنىڭ گۇناھلىرىمىزنى تۆلىدى.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شۇڭلاشقا ، ئۆزىمىز ئۈچۈن پۇل تۆلىشىمىزنىڭ ھاجىتى يوق.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ئەيساغا شۈكۈر قىلىپ قۇتۇلدۇق.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بۇنى بىر ئاز ئۇنتۇپ قالماسلىقىمىز كېرەك.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كرېستتىكى گۇناھلىرىمىز ئۈچۈن ئۆلۈش ئارقىلىق بىزنى قۇتۇلدۇرغۇچى.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كىم بىلەن كرېستكە مىخلانغان؟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شاگىرتلار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ئاياللار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Ests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روھانىيلار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Imin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جىنايەتچىلەر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Imin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جىنايەتچىلەر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ئەيسا قاتتىق ئاۋاز بىلەن: «ئاتا ، روھىمنى سېنىڭ قولۇڭغا تاپشۇردۇم» دېدى. ئۇ بۇ سۆزنى قىلىپ ، ئەڭ ئاخىرقى نەپەس ئالدى.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87-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قۇرۇق قەبرە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بۇ ۋاقىتتا ، ئۇ كەينىگە بۇرۇلۇپ ، ئەيسانىڭ ئۇ يەردە تۇرغانلىقىنى كۆردى ، ئەمما ئۇ ئۇنىڭ ئەيسا ئىكەنلىكىنى ھېس قىلمىدى.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مەريەمگۈل مەريەم ئۆلۈك ئەيسانى كۆرۈش ئۈچۈن قەبرىگە باردى. ئەمما ، قەبرىنىڭ تاش ئىشىكى ئوچۇق ئىدى.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قەبرىدە ئەيسانىڭ جەسىتى يوق ئىدى. مەريەم بىرەيلەن ئەيسانىڭ جەسىتىنى ئوغرىلىدى دەپ ئويلىدى.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پەرىشتە پەيدا بولۇپ سورىدى. - نېمىشقا يىغلايسىز؟ مەريەم: «بىرەيلەن ئەيسانىڭ جەسىتىنى ئوغرىلىدى» دەپ جاۋاب بەردى.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ئەيسا: - قەبرىنىڭ تاش دەرۋازىسىنى ئېلىڭ. ھەزرىتى ئەيسا: - چىق ، لازار.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كەينىگە بۇرۇلغاندا ، ئەيسا تىرىك قايتىپ كەلدى. ئەمما مەريەم ئەيسانى تونۇمىدى. ئۇ ئەيسانى قايتا تىرىلىدۇ دەپ ئويلىمىدى.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«مەريەم ...» پەقەت ئەيسا چاقىرغاندا ، مەريەم ئۇنى تونۇدى. «ئى رەببىم ، سەن ھەقىقەتەن ھاياتلىققا ئېرىشتىڭ.» ئەيسا ۋاپات بولۇپ ئۈچ كۈندىن كېيىن تىرىلدى.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دۇنيادا ھېچكىم ئۆلمىدى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قايتا تىرىلدى.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لېكىن ئۆلۈمدىن تىرىلگەن بىردىنبىر ئەيسا ھايات.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ئىنجىلدا ئەيساغا ئېتىقاد قىلغانلارنىڭمۇ ھاياتلىققا ئېرىشىدىغانلىقى ئېيتىلغان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ئەيساغا ئوخشاش.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شۇڭا بىز ئۈمىدىمىزنى يوقىتىپ قويماسلىقىمىز كېرەك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مەڭگۈلۈك ھايات ئۈچۈن.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ئۆلۈمنى يېڭىپ ھاياتلىققا ئېرىشكەن غەلىبە رەببى.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مەريەم قەبرىدە ئەيسا يوقلىقىنى كۆرۈپ نېمىلەرنى ئويلىدى؟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تىرىلدى!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بۇ ئەيسانىڭ قەبرىسى ئەمەس!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بەزىلەر ئەيسانىڭ جەسىتىنى ئوغرىلىدى!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شاگىرتلار ئەيسانىڭ جەسىتىنى سېتىۋالدى!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بەزىلەر ئەيسانىڭ جەسىتىنى ئوغرىلىدى!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بۇ ۋاقىتتا ، ئۇ كەينىگە بۇرۇلۇپ ، ئەيسانىڭ ئۇ يەردە تۇرغانلىقىنى كۆردى ، ئەمما ئۇ ئۇنىڭ ئەيسا ئىكەنلىكىنى ھېس قىلمىدى.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88-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ئاسمانغا كۆتۈرۈلگەن ئەيسا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ئۇ بۇ سۆزنى قىلغاندىن كېيىن ، ئۇلارنىڭ كۆز ئالدىدا كۆتۈرۈلدى ، بىر بۇلۇت ئۇنى ئۇلارنىڭ نەزىرىدىن يوشۇرۇپ قويدى.</a:t>
            </a:r>
            <a:r xmlns:a="http://schemas.openxmlformats.org/drawingml/2006/main">
              <a:rPr lang="ug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ئەيسانىڭ تىرىلگەنلىكىنى بىلمەيدىغان شاگىرتلار قورقۇنچ ۋە ئۈمىدسىزلىك بىلەن تۇتۇلدى.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تىرىلگەن ئەيسا كېلىپ ئۇلارنىڭ ئارىسىدا تۇرۇپ ، ئۇلارغا قول ۋە يانلىرىنى كۆرسىتىپ: «گۇمانلىنىشنى توختات ۋە ئىمان ئېيت» دېدى.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ھەيران قالارلىقى ، ئۇ ۋاپات بولۇپ ئۈچ كۈندىن كېيىن ، لازار سىرتقا چىقىپ كەتتى. كىشىلەر بۇنى كۆرۈپ خۇشال بولدى ۋە خۇدانى مەدھىيىلىدى.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ئاندىن ، ئەيسا ئۆزىنىڭ ئاتىسى خۇداغا قايتىپ كېلىدىغانلىقىنى ئېيتتى ۋە مۇقەددەس روھنى ئەۋەتىدىغانلىقىنى ۋەدە قىلدى.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شاگىرتلىرىغا دۇنيانىڭ ئاخىرىغىچە ئۇنىڭغا گۇۋاھچى بولۇشقا ، خۇش خەۋەرنى يەتكۈزۈشكە ۋە سۆزنى ئۆگىتىشكە بۇيرۇدى.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بۇ زېمىندىكى بارلىق ۋەزىپىلەرنى تاماملىغاندىن كېيىن ، شاگىرتلىرى ئالدىدا جەننەتكە چىقتى. ئۇ بىزگە بىر كۈنى بۇ تۇپراققا قايتىپ كېلىدىغانلىقى توغرىسىدا ۋەدە بەردى.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شاگىرتلىرىغا جەننەتكە چىقىشتىن ئىلگىرى دۇنيانىڭ ئۇ چېتىگىچە خۇش خەۋەر يەتكۈزۈشكە بۇيرۇدى.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چېركاۋ ئەيسانىڭ شاگىرتلىرى توپى.</a:t>
            </a:r>
            <a:r xmlns:a="http://schemas.openxmlformats.org/drawingml/2006/main">
              <a:rPr lang="u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ئەيسانىڭ شاگىرتلىرى بولۇش سۈپىتىمىز بىلەن ، بىز خۇش خەۋەرنى ھەممە يەردە تەشۋىق قىلىشىمىز كېرەك. بىز ئەيساغا گۇۋاھچى بولۇشىمىز كېرەك.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تېخى ھايات ، خۇدانىڭ ئوڭ تەرىپىدە ئولتۇرىدۇ ، ئۇ ۋەدە قىلىنغاندەك يەر يۈزىگە قايتىپ كېلىدۇ.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تىرىلگەن ئەيسا شاگىرتلىرىغا نېمىلەرنى كۆرسەتتى؟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Hand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قول ۋە پۇتتىكى تىرناق بەلگىسى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Orn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تىكەنلىك بەلگىلەر ھە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كەينىدىكى قامچا بەلگىسى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يۈزدىكى جاراھەتلەر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Hand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قول ۋە پۇتتىكى تىرناق بەلگىسى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ئۇ بۇ سۆزنى قىلغاندىن كېيىن ، ئۇلارنىڭ كۆز ئالدىدا كۆتۈرۈلدى ، بىر بۇلۇت ئۇنى ئۇلارنىڭ نەزىرىدىن يوشۇرۇپ قويدى.</a:t>
            </a:r>
            <a:r xmlns:a="http://schemas.openxmlformats.org/drawingml/2006/main">
              <a:rPr lang="ug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89-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مۇقەددەس روھ كەلدى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ئۇلارنىڭ ھەممىسى مۇقەددەس روھقا تولدى ۋە روھ ئۇلارغا ياردەم بەرگەندە باشقا تىللاردا سۆزلەشكە باشلىدى.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شاگىرتلار ئەيسا ئېيتقاندەك يېرۇسالېمدا ئىدى. Pentecost كۈنى كەلگەندە ، ئۇلارنىڭ ھەممىسى بىر يەردە ئىدى.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لازارنى تىرىلدۈردى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ئۇنىڭ سۆزى بىلەن.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ھامان بىر كۈنى ئۆلىمىز ، ئەمما ئەيساغا ئىشەنگەنلىكىمىز ئۈچۈن تىرىلىشىمىز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سىز قايتا تىرىلىش ئۈمىدى بىلەن ياشايدىغان خىرىستىيان بولۇشىڭىز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تۇيۇقسىز شىددەتلىك شامال چىقىۋاتقاندەك بىر ئاۋاز كېلىپ ، ئۇلار ئولتۇرغان ئۆينى تولدۇردى.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ئاندىن ھەر بىر ئادەمنىڭ بېشىغا ئوت تىلى كەلدى ، ئاندىن ئۇلارنىڭ ھەممىسى مۇقەددەس روھقا تولدى ۋە باشقا تىللاردا سۆزلەشكە باشلىدى.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ھەممەيلەن ھەيران قالغاندا ، پېترۇس ئۇلارغا ئەيسا ۋە خۇش خەۋەرنى يەتكۈزۈشكە باشلىدى.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كىشىلەر خۇش خەۋەرنى ئاڭلىدى ، تەۋبە قىلدى ۋە چۆمۈلدۈرۈلدى. شۇ كۈنى 3000 دىن ئارتۇق ئادەم چۆمۈلدۈرۈلدى.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شاگىرتلىرىغا مۇقەددەس روھنى ئەۋەتتى.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مۇقەددەس روھ پېترۇسقا خۇش خەۋەر يەتكۈزۈش ئۈچۈن ئەقىل ۋە كۈچ ئاتا قىلدى.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مۇقەددەس روھ ئەيساغا ئېتىقاد قىلغانلارنىڭ قەلبىدە.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شۇنى ئۇنتۇپ قالماڭكى ، مۇقەددەس روھ پېترۇسقا ئەقىل-پاراسەت ۋە كۈچ-قۇۋۋەت بەرگەنگە ئوخشاش ، بىزگە خۇش خەۋەر يەتكۈزۈش ئۈچۈن ئەقىل-پاراسەت ۋە جاسارەت ئاتا قىلىدۇ.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بىزگە ئېتىقاد قىلغان بارلىق كىشىلەرگە مۇقەددەس روھنى ئەۋەتىدۇ.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مۇقەددەس روھ كەلگەندە ئۇلار نېمىلەرنى ئاڭلىدى؟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كاناي ئاۋازى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Under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گۈلدۈرماما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شىددەتلىك شامالنىڭ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چىقىشى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Prayers دۇئانىڭ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ئاۋازى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شىددەتلىك شامالنىڭ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چىقىشى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ئۇلارنىڭ ھەممىسى مۇقەددەس روھقا تولدى ۋە روھ ئۇلارغا ياردەم بەرگەندە باشقا تىللاردا سۆزلەشكە باشلىدى.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90-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فىلىپ ئېفىيوپىيەلىكلەرگە ئىنجىلنى ئېيتتى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فىلىپ مۇقەددەس كىتابنىڭ شۇ قىسمىدىن باشلاپ ، ئۇنىڭغا ئەيسا توغرىسىدىكى خۇش خەۋەرنى سۆزلەپ بەردى.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4000"/>
              <a:t>چۈنكى بۇ ئوغلۇم ئۆلدى ۋە قايتا تىرىلدى. ئۇ يوقاپ كەتتى ۋە تېپىلدى ». شۇنىڭ بىلەن ئۇلار تەبرىكلەشكە باشلىدى.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ئۆلۈكلەرنى تىرىلدۈرىدىغان ھاياتنىڭ خوجايىنى.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بىر كۈنى ، پەرۋەردىگارنىڭ بىر پەرىشتىسى ھەزرىتى ئەيساغا ئېتىقاد قىلغان فىلىپقا: «جەنۇبقا بارىدىغان يول-چۆل يولىغا» دېدى.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ئۇ پەرىشتە ئېيتقاندەك جەنۇبتىكى قۇملۇققا قاراپ يولغا چىقتى. ئۇ پەرىشتىنىڭ نېمىشقا ئۇنى ئەۋەتكەنلىكىنى ئويلىدى </a:t>
            </a: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ۋاقىتتا ، ئېفىيوپىيەنىڭ دۆلىتى ئۈچۈن پۇلغا مەسئۇل بولغان ئوردا ۋاگوندا بولۇپ ، يەشايا پەيغەمبەرنىڭ يازمىلىرىنى ئوقۇغان. فىلىپ يېقىنلاپ سورىدى. - ئوقۇۋاتقانلىرىڭىزنى چۈشەندىڭىزمۇ؟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ئۇ: «ئەگەر بىرسى ماڭا چۈشەندۈرمىسە ، مەن ئۇنى قانداقمۇ چۈشىنەلەيمەن؟» دېدى. فىلىپ مۇقەددەس كىتابنىڭ شۇ بۆلۈمىدىن باشلاپ ، ئۇنىڭغا ئەيسا توغرىسىدىكى خۇش خەۋەرنى سۆزلەپ بەردى.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ئېفىيوپىيەلىك ئەيسانى قوبۇل قىلغاندىن كېيىن ، ئۇ خۇشال ھالدا يۇرتىغا قايتىپ كەلدى. فىلىپ مۇقەددەس روھنىڭ ئۇنى ئۇ يەرگە باشلاپ كەلگەنلىكىگە رەھمەت ئېيتتى.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فىلىپ تولۇق چۈشىنەلمىدى ، ئەمما مۇقەددەس روھنىڭ بۇيرۇقىغا بويسۇندى. شۇڭا ئۇ ئېفىيوپىيەلىكلەرگە خۇش خەۋەرنى يەتكۈزەلەيتتى.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بەزىدە بىز چۈشىنەلمەيدىغان ئەھۋالغا چۈشۈپ قالىمىز.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سىز شۇ ۋاقىتتىلا خۇداغا ئىشەنسىڭىز ۋە مۇقەددەس روھتا ئۇنىڭغا ئىتائەت قىلسىڭىز ، سىزمۇ ئېتىقادچى ئادەم بولالايسىز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خۇش خەۋەرنى تەشۋىق قىلىدۇ.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 كۆرۈشۈشكە تېگىشلىك بولغان مۇناسىۋەتكە يېتەكچىلىك قىلغۇچى.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فىلىپ مەسئۇل بولغان ئېفىيوپىيەلىك ئەمەلدار نېمە؟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ئارمىيەگە مەسئۇل ئىدى.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ئۆز دۆلىتىنىڭ ئاشپىزى ئىدى.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charge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his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country's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پۇل.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Country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دۆلەتنىڭ ئىبادەتلىرىنى كونترول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ئۇ دۆلىتىنىڭ پۇلىغا مەسئۇل ئىدى.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فىلىپ مۇقەددەس كىتابنىڭ شۇ قىسمىدىن باشلاپ ، ئۇنىڭغا ئەيسا توغرىسىدىكى خۇش خەۋەرنى سۆزلەپ بەردى.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91-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سائۇل ئەيسا بىلەن كۆرۈشتى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لازار ئۆلگەندىن كېيىن ، ئەيسا كەلگىنىگە قانچە كۈن بولدى؟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بىر كۈن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ئىككى كۈن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ئۈچ كۈن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تۆت كۈن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ئۈچ كۈن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ئۇ يەرگە يىقىلدى ۋە ئۇنىڭغا: «سائۇل ، سائۇل ، نېمىشقا مېنى زىيانكەشلىك قىلىسەن؟» دېگەن ئاۋازنى ئاڭلىدى.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سائۇل ئىسىملىك بىر كىشى ئەيساغا ئېتىقاد قىلغانلارنى يامان كۆرىدىغان بولۇپ ، ئۇ چېركاۋنى يامان كۆرەتتى.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سائۇل ئەيسانى بەك ئۆچ كۆردى ، ئۇ دەمەشىققە بېرىپ خىرىستىيانلارنى تۇتتى.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سەپەردە دەمەشىققە يېقىنلاشقاندا ، تۇيۇقسىز ئۇنىڭ ئەتراپىدا ئاسماندىن نۇر چاقناپ تۇراتتى. ئۇ: «سائۇل ، سائۇل ، نېمىشقا مېنى زىيانكەشلىك قىلىسەن؟» دېگەن ئاۋازنى ئاڭلىدى.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سائۇل: «ئى رەببىم ، سەن كىمسەن؟» دەپ سورىدى. «مەن سىلەر زىيانكەشلىك قىلىۋاتقان ئەيسا». سائۇل ئەيسانىڭ ھاياتلىقىدىن ھەيران قالدى. ئۇ ئەيسانى ئۆلدى دەپ ئويلىدى.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بىلەن كۆرۈشكەن سائۇل يېڭى ئادەم بولدى. شۇنىڭ بىلەن ئۇ يەھۇدىي ئەمەسلەرگە خۇش خەۋەر يەتكۈزۈش ئۈچۈن جاپالىق ئىشلىگەن ۋە نۇرغۇن ئىنجىل كىتابلىرىنى يازغان ئەلچى پاۋلۇس بولدى.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سائۇل چېركاۋغا زىيانكەشلىك قىلغان كىشى ئىدى ، ئەمما خۇدا ئۇنى ئەلچى دەپ ئاتىدى.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بىلەن كۆرۈشكەن سائۇل ئىلگىرىكىگە پۈتۈنلەي ئوخشىمايدىغان تۇرمۇش كەچۈردى.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قانداق ئۆزگەرتىشلەرنى قىلدىڭىز؟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بىلەن كۆرۈشكەندىن بۇيان؟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بىلەن كۆرۈشكەنلەر چوقۇم ئىلگىرىكىگە ئوخشىمايدىغان تۇرمۇش كەچۈرۈشى كېرەك.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سائۇلغا ئوخشاش رەزىل كىشىلەرنى كەچۈرۈم قىلىپ ، ئۇلارنى چاقىرىپ ئىشچى قىلىپ قۇرۇپ چىققان كىشى.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سائۇل نېمىشقا دەمەشىققە باردى؟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قولغا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ئېلىش.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ساياھەت قىلىش.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ئىبادەت قىلىش.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خۇش خەۋەرنى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يەتكۈزۈش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قولغا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ئېلىش.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ئۇ يەرگە يىقىلدى ۋە ئۇنىڭغا: «سائۇل ، سائۇل ، نېمىشقا مېنى زىيانكەشلىك قىلىسەن؟» دېگەن ئاۋازنى ئاڭلىدى.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ھەزرىتى ئەيسا ئۇنىڭغا: - مەن تىرىلىش ۋە ھايات ، ماڭا ئېتىقاد قىلغان كىشى ئۆلۈپ كەتسىمۇ ياشايدۇ.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كىم ياشايدۇ ۋە ماڭا ئىشەنسە ، ئۇ ھەرگىز ئۆلمەيدۇ. بۇنىڭغا ئىشىنەمسىز؟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92-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پاۋلۇسنىڭ ياخشى دوستى بارنابا.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ئەمما بارنابا ئۇنى ئېلىپ ئەلچىلەرنىڭ يېنىغا ئېلىپ كەلدى. ئۇ سائۇلنىڭ سەپىرىدە رەببىنى قانداق كۆرگەنلىكىنى ۋە پەرۋەردىگارنىڭ ئۇنىڭ بىلەن سۆزلەشكەنلىكىنى ، دەمەشقتە ئەيسانىڭ نامىدا قورقماي ۋەز ئېيتقانلىقىنى ئۇلارغا سۆزلەپ بەردى.</a:t>
            </a:r>
            <a:r xmlns:a="http://schemas.openxmlformats.org/drawingml/2006/main">
              <a:rPr lang="ug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ئەيسا بىلەن كۆرۈشكەندىن كېيىن ، ئەيسانىڭ شاگىرتلىرى بىلەن كۆرۈشمەكچى بولدى.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ئەيسانىڭ شاگىرتلىرى پاۋلۇستىن قورقاتتى. چۈنكى ئۇلار پاۋلۇس ئەيسا بىلەن كۆرۈشكەندىن كېيىن ، ئۇنىڭ ئەيساغا ئېتىقاد قىلىدىغانلىقىنى بىلمىدى.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بارنابا پاۋلۇسقا ياردەم قىلدى. «ئۇ ھەقىقەتەن ئەيسا بىلەن كۆرۈشتى ۋە پۈتۈنلەي ئۆزگەردى!».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مەن يەنە پاۋلۇسنىڭ دەمەشقتە ۋەز-نەسىھەت قىلىۋاتقانلىقىنى كۆردۈم ، ئۇ خىرىستىيانلارنى قولغا ئېلىش ئۈچۈن باردى! شاگىرتلار پاۋلۇس بىلەن ئاسان دوستلاشتى.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ئۇنىڭدىن كېيىن ، بارنابا بىلەن پاۋلۇس ياخشى دوستلاردىن بولۇپ ، دۇنيانىڭ ھەرقايسى جايلىرىنى ئايلىنىپ خۇش خەۋەرنى يەتكۈزدى.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چېركاۋغا زىيانكەشلىك قىلغان پاۋلۇس ئەيسا بىلەن كۆرۈشۈپ يېڭى ئادەم بولدى ، ئەمما كىشىلەر ئۇنىڭغا ئىشەنمىدى.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لېكىن خۇدا بارنابا تەييارلاپ ئۇنى ياراتتى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ئۈچۈن ياخشى خىزمەتداش.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بىلەن بارناباغا ئوخشاش ، بىز ياخشى دوستلاردىن بولۇشىمىز ۋە بىر-بىرىمىزگە ياردەم بېرىشىمىز كېرەك.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قىيىنچىلىققا يولۇققاندا بىزگە ياردەم قىلالايدىغان دوست ئەۋەتىدۇ.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قىيىنچىلىققا يولۇققاندا كىم ياردەم قىلدى ۋە دوست بولدى؟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Philip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74 74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ئەيسانىڭ قىياپىتى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ئەمما بارنابا ئۇنى ئېلىپ ئەلچىلەرنىڭ يېنىغا ئېلىپ كەلدى. ئۇ ئۇلارغا سائۇلنىڭ سەپەردە رەببىنى قانداق كۆرگەنلىكىنى ۋە رەببىنىڭ ئۇنىڭ بىلەن سۆزلەشكەنلىكىنى ، دەمەشقتە ئەيسانىڭ نامىدا قورقماي ۋەز ئېيتقانلىقىنى ئۇلارغا سۆزلەپ بەردى.</a:t>
            </a:r>
            <a:r xmlns:a="http://schemas.openxmlformats.org/drawingml/2006/main">
              <a:rPr lang="ug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93-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ھاياتقا قايتىپ كەلگەن دوركاس.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پېترۇس ئۇلارنىڭ ھەممىسىنى ئۆيدىن چىقاردى. ئاندىن ئۇ تىزلىنىپ ئولتۇرۇپ دۇئا قىلدى. ئۇ قازا قىلغان ئايالغا قاراپ: «تابىتا ، ئورنۇڭدىن تۇر» دېدى. ئۇ كۆزىنى ئاچتى ۋە پېترۇسنى كۆرۈپ ئولتۇردى.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دوركاس ئىسىملىك بىر شاگىرت بار بولۇپ ، ئۇ دائىم ياخشى ئىشلارنى قىلىپ ، نامراتلارغا ياردەم قىلاتتى.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شۇ ۋاقىتتا ئۇ كېسەل بولۇپ قازا قىلغان. قوشنىلىرى قاتتىق قايغۇردى ۋە پېترۇسنى قايتۇرۇپ كەلدى.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پېترۇس كەلگەندىن كېيىن ، ئۇنىڭغا ياردەم قىلغانلارنىڭ ھەممىسى يىغلاپ يىغلاپ كەتتى.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پېترۇس ئۇلارنىڭ ھەممىسىنى ئۆيدىن چىقاردى. ئاندىن ئۇ تىزلىنىپ ئولتۇرۇپ دۇئا قىلدى.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پېتېر: «دوركاس ، ئورنۇڭدىن تۇر!» دېدى. ئۇ كۆزىنى ئېچىپ ، پېترۇسنى كۆرۈپ ئولتۇردى. بۇنى كۆرگەن ھەممەيلەن خۇشال بولدى ، ئۇ يېزىدىكى نۇرغۇن كىشىلەر ئەيساغا ئېتىقاد قىلدى.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پېترۇس ئەيسانىڭ شاگىرتى بولۇپ ، ئۇ ئەيسانىڭ قىلغىنىنى قىلالايدىغان بولدى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 بۇ زېمىندا ئىدى.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شاگىرتلىرىغا ئۆزىنىڭ قىلغىنىنى قىلىدىغانلىقىنى ئېيتتى.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ئەيسانىڭ شاگىرتلىرى.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ئەيسانىڭ بۇ زېمىندا نېمىلەرنى قىلغانلىقىنى ئۆگىنىشىمىز ۋە ئەستە ساقلىشىمىز ، ئەيساغا ئوخشاش ئىشلارنى قىلىشىمىز كېرەك.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شاگىرتلىرىغا خۇش خەۋەرنى يەتكۈزۈش ئۈچۈن كۈچ بېرىدۇ.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ئۇ يەردە ئۇلارنىڭ ئالدىدا ئۆزگەرتىلگەن. ئۇنىڭ چىرايى قۇياشقا ئوخشاش پارقىراپ تۇراتتى ، كىيىملىرىمۇ نۇردەك ئاق بولۇپ كەتتى.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پېتېر دوركاسقا كەلگەندە ، كىشىلەر قايغۇردى ، ئۇلار ئۇنىڭغا نېمە كۆرسەتتى؟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 دوركاس ياسىغان كىيىملەر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 دوركاس تەييارلىغان تاماقلار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نىڭ ئوغلى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'letter.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Dor دوركاس ياسىغان كىيىملەر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پېترۇس ئۇلارنىڭ ھەممىسىنى ئۆيدىن چىقاردى. ئاندىن ئۇ تىزلىنىپ ئولتۇرۇپ دۇئا قىلدى. ئۇ قازا قىلغان ئايالغا قاراپ: «تابىتا ، ئورنۇڭدىن تۇر» دېدى. ئۇ كۆزىنى ئاچتى ۋە پېترۇسنى كۆرۈپ ئولتۇردى.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94-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كورنىلىي ، يەھۇدىي ئەمەسلەر قۇتقۇزۇۋېلىندى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پېترۇس بىلەن بىللە كەلگەن خەتنىسى قىلىنغان ئېتىقادچىلار مۇقەددەس روھنىڭ سوۋغىسىنىڭ ھەتتا يەھۇدىي ئەمەسلەرگىمۇ تۆكۈلگەنلىكىدىن ھەيران قالدى.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 10: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قەيسەردە ئىتالىيە پولكى دەپ ئاتالغان يۈزبېشى كورنىلىيۇس ئىسىملىك كىشى بار ئىدى.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ئۇ ۋە پۈتۈن ئائىلىسىدىكىلەر تەقۋادار ۋە خۇدادىن قورقاتتى. قىيىنچىلىقى بارلارغا كەڭ قورساقلىق بىلەن دۇئا قىلدى ۋە دائىم خۇداغا دۇئا قىلدى.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بىر كۈنى ، كورنىلىي دۇئا قىلىۋاتقاندا خۇدانىڭ ئاۋازىنى ئاڭلىدى. «كىشىلەرنى پېترۇس ئىسىملىك ئادەم بولۇشقا ئەۋەتىڭ».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ئۇ ۋاقىتتا ، پېترۇسمۇ دۇئادا بىر كۆرۈنۈشنى كۆرگەن. خۇدا ئۇنىڭغا ئاسماندىن يەھۇدىيلار يېيەلمەيدىغان ھايۋانلارنى بەردى ۋە ئۇنى يېيىشكە بۇيرۇدى.</a:t>
            </a:r>
            <a:r xmlns:a="http://schemas.openxmlformats.org/drawingml/2006/main">
              <a:rPr lang="ug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«خۇدا پاك قىلغان نەرسىنى ناپاك دېمەڭ».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ئاخىرىدا ، پېترۇس كورنىلىي ئەۋەتكەن ئادەملەرگە ئەگىشىپ كورنىلىينىڭ ئۆيىگە باردى.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پېترۇس ئۇلارغا كورنىلىي ۋە ئۇنىڭ ئائىلىسىدىكىلەرگە ئەيسا ۋە خۇش خەۋەرنى يەتكۈزدى. مۇقەددەس روھ ئۇلارغا چۈشتى. ئۇ بۇنى كۆرۈپ ھېس قىلدى. «يەھۇدىي ئەمەسلەرمۇ ئەيساغا ئىشەنسە قۇتۇلالايدۇ!».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پېترۇس پەقەت يەھۇدىيلارلا ئەيساغا ئىشىنىپ قۇتۇلالايدۇ دەپ ئويلىدى.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خۇدانىڭ خۇش خەۋىرى دۇنيادىكى بارلىق كىشىلەردە كەمسىتىشكە ئۇچرىمايدۇ.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بىز قۇتۇلۇش ئۈچۈن دۇنيادىكى بارلىق كىشىلەرگە خۇش خەۋەرنى يەتكۈزۈشىمىز كېرەك.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پېترۇس ، ياقۇپ ۋە يەھيا پەيغەمبەرنى ئېلىپ ، ئۇلارنى ئېگىز تاغقا ئېلىپ چىقتى.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مىللىتى ۋە ئورنىنىڭ قانداق بولۇشىدىن قەتئىينەزەر ، ئۇنىڭغا ئىشەنگەن ھەر بىر كىشىگە نىجاتلىق بېرىدۇ.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پېترۇس دۇئا قىلىۋاتقاندا قايسى كۆرۈنۈشنى كۆرگەن؟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ئاسماندىن چۈشتى.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ئىنجىل ئاسماندىن چۈشمەكتە.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Heaven ئاسماندىن چۈشكەن پەرىشتىلەر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Jew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يەھۇدىيلار يېيەلمەيدىغان ھايۋانلار ئاسماندىن چۈشتى.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Jew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يەھۇدىيلار يېيەلمەيدىغان ھايۋانلار ئاسماندىن چۈشتى.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پېترۇس بىلەن بىللە كەلگەن خەتنىسى قىلىنغان ئېتىقادچىلار مۇقەددەس روھنىڭ سوۋغىسىنىڭ ھەتتا يەھۇدىي ئەمەسلەرگىمۇ تۆكۈلگەنلىكىدىن ھەيران قالدى.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 10: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95-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ناخشا ئېيتىش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ھەتتا تۈرمىدە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يېرىم كېچىدە پاۋلۇس بىلەن سىلاس دۇئا-تىلاۋەت قىلىپ ، خۇداغا مەدھىيە ئوقۇۋاتاتتى ، باشقا مەھبۇسلار ئۇلارنىڭ گېپىنى ئاڭلاۋاتاتتى.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بىلەن سىلاس فىلىپپىندا خۇش خەۋەرنى يەتكۈزۈش ئۈچۈن پۈتۈن كۈچى بىلەن تىرىشتى. ئەمما ئۇنىڭغا ئۆچ بولغان كىشىلەر پاۋلۇس بىلەن سىلاسنى ئۇرۇپ تۈرمىگە تاشلىدى.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بىلەن سىلاس تۈرمىدە ھەتتا خۇدانى مەدھىيىلەپ دۇئا قىلدى. تۈرمىدىكى كىشىلەرنىڭ ھەممىسى بۇنى ئاڭلىدى.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شۇنىڭدىن كېيىن تۇيۇقسىز شۇنداق چوڭ يەر تەۋرىدى ، تۈرمىنىڭ بارلىق ئىشىكلىرى ئېچىلدى. زىندان ئىنتايىن ئەنسىرىدى ، چۈنكى ئۇ مەھبۇسلار قېچىپ كەتتى دەپ ئويلىدى.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ۋارقىراپ: «ئەنسىرىمەڭ! ھەممىمىز بۇ يەردە! »دەپ سورىدى. - ئەپەندىم ، قۇتۇلۇش ئۈچۈن مەن نېمە قىلىشىم كېرەك؟ - دەپ سورىدى تۈرمە باشلىقى.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«رەببىمىز ئەيساغا ئىشىنىڭ ، ئاندىن سىز ۋە ئائىلىڭىز قۇتقۇزۇلىدۇ!». شۇ كۈنى كەچتە زىندان ئۇلارنى ئېلىپ يارالىرىنى يۇيدى. ئاندىن ئۇ ۋە پۈتۈن ئائىلىسىدىكىلەر چۆمۈلدۈرۈلدى.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 يەردە ئۇلارنىڭ ئالدىدا ئۆزگەرتىلگەن. ئۇنىڭ چىرايى قۇياشقا ئوخشاش پارقىراپ تۇراتتى ، كىيىملىرىمۇ نۇردەك ئاق بولۇپ كەتتى.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بىلەن سىلاس ئۈمىدسىزلەنمىدى ، دۇئا قىلدى ۋە مەدھىيە ئوقۇدى ،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گەرچە ئۇلار تاياق يېگەن بولسىمۇ.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ئاندىن خۇدا تۈرمىنىڭ ئىشىكىنى ئاچتى ۋە ئۇلارغا خۇش خەۋەر يەتكۈزۈش پۇرسىتى بەردى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تۈرمىگە ۋە ئۇنىڭ ئائىلىسىدىكىلەرگە.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قىيىنچىلىققا يولۇققان ۋاقىتلىرىمىزمۇ بار.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ئۆزىڭىزنى چۈشۈرۈپ دۇئا ۋە مەدھىيەگە ئۆتمىسىڭىز ، خۇدا سىزنى قۇتقۇزىدۇ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ھەيران قالارلىق ئۇسۇلدا.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ماڭا بارلىق قىيىنچىلىق ۋە قىيىنچىلىقلارنى يېڭىش ئۈچۈن كۈچ ئاتا قىلدى.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بىلەن سىلاس تۈرمىدە نېمە قىلدى؟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يىغلاۋاتاتتى.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ھاياتىنى تىلىدى.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ئۈمىدسىزلەندى.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دۇئا قىلدى ۋە مەدھىيە ئوقۇدى.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ئۇلار دۇئا قىلدى ۋە مەدھىيە ئوقۇدى.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يېرىم كېچىدە پاۋلۇس بىلەن سىلاس دۇئا-تىلاۋەت قىلىپ ، خۇداغا مەدھىيە ئوقۇۋاتاتتى ، باشقا مەھبۇسلار ئۇلارنىڭ گېپىنى ئاڭلاۋاتاتتى.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96-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پاۋلۇس پادىشاھقا خۇش خەۋەر يەتكۈزدى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پاۋلۇس جاۋاب بېرىپ مۇنداق دېدى: «قىسقا ياكى ئۇزۇن - خۇدادىن دۇئا قىلىمەنكى ، بۇ زەنجىرلەردىن باشقا ، سىزلا ئەمەس ، بۈگۈن مېنى ئاڭلاۋاتقانلارنىڭ ھەممىسى مېنىڭ قانداق بولۇپ كېتىشىم ئۈچۈن».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خۇش خەۋەرنى يەتكۈزدى ۋە ئاخىرىدا يېرۇسالېمدا ئەسىرگە ئايلاندى. پادىشاھ ئاگرىپپا مەھبۇس پاۋلۇسنىڭ گۇناھلىرىنى سورىدى.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«ئۆزىڭىز ئۈچۈن سۆزلەش ھوقۇقىڭىز بار!». ئاگرىپپا پاۋلۇسنىڭ مۇداپىئەسىنى باشلىشىغا ۋاقىت بەردى.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پۇرسەتتىن پايدىلىنىپ خۇش خەۋەرنى يەتكۈزدى. - ئى پادىشاھ ، بۇ زەنجىرلەردىن باشقا ماڭا ئوخشاش بولۇپ قېلىشىڭلارنى ئۈمىد قىلىمەن!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پادىشاھ پاۋلۇستا گۇناھ تاپالمىدى. پاۋلۇس رىمغا بېرىپ ، ئىمپېراتورغا خۇش خەۋەر يەتكۈزمەكچى بولغان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دەل شۇ ۋاقىتتا ئۇلارنىڭ ئالدىدا مۇسا ۋە ئىلياس پەيدا بولۇپ ، ئەيسا بىلەن پاراڭلاشتى.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ئاخىرىدا ، پاۋلۇس رىم ئىمپېراتورىغا مۇراجىئەت قىلدى. پاۋلۇس مەھبۇس بولۇش سۈپىتى بىلەن رىم ئىمپېراتورىنىڭ يېنىغا بېرىش ئۈچۈن كېمىگە چىقتى.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مەھبۇس ئىدى ، ئەمما ئۇ پەخىرلەنگەن ھالدا خۇش خەۋەرنى يەتكۈزدى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پادىشاھنىڭ ئالدىدا.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ئۇ خۇش خەۋەردىن نومۇس قىلمىدى ، ھەمدە ئۇنى پەخىرلىنىدىغان ھەقىقەت دەپ قارىدى.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كىم بىلەن كۆرۈشسەك ، ئەيسا مەسىھ توغرىسىدىكى خۇش خەۋەرنى ئىشەنچ ۋە جاسارەت بىلەن تەشۋىق قىلالايمىز.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دۇنيادىكى ئەڭ ئېگىز ئادەمدىن كۆپ يۇقىرى.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پاۋلۇسنىڭ سىناق پادىشاھى ئۇنىڭغا سۆز قىلىش پۇرسىتى بەرگەندە ، پاۋلۇس نېمە قىلدى؟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توغرىسىدىكى خۇش خەۋەرنى يەتكۈزدى.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بىر يامان ئادەمنى ئەيىبلىدى.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قويۇپ بېرىلىشىنى تەلەپ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دۇئا قىلدى ۋە مەدھىيە ئوقۇدى.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ئۇ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ئەيسا توغرىسىدىكى خۇش خەۋەرنى يەتكۈزدى.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پاۋلۇس جاۋاب بېرىپ مۇنداق دېدى: «قىسقا ۋاقىت ياكى ئۇزۇن ۋاقىت - خۇدادىن دۇئا قىلىمەنكى ، بۇ زەنجىرلەردىن باشقا ، سىزلا ئەمەس ، بۈگۈن مېنى ئاڭلاۋاتقانلارنىڭ ھەممىسى مېنىڭ قانداق بولۇپ كېتىشىم ئۈچۈن».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97-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پاراخوت چۆكۈپ كەتتى!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پاۋلۇس: «قورقماڭلار ، پاۋلۇس. سىز چوقۇم قەيسەر ئالدىدا سوتلىنىشىڭىز كېرەك. خۇدا سىلەرگە مېھىر-شەپقەت يەتكۈزدى.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باشقا مەھبۇسلار بىلەن پاراخوت بىلەن رىمغا ئېلىپ كېتىلگەن.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قانداقلا بولمىسۇن ، پاراخوت تەيفېڭ بورىنى سەۋەبىدىن چۆكۈپ كېتىش خەۋىپىگە دۇچ كەلگەن. ھەممەيلەن قورقۇپ تىترەپ كەتتى.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خۇداغا دۇئا قىلدى ۋە كىشىلەرگە ئېيتتى. - قورقماڭ ، خۇدا ھېچكىم ئۆلمەيدۇ دېدى.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بۇلۇتتىن كەلگەن بىر ئاۋاز: «بۇ مېنىڭ ئوغلۇم. مەن ئۇنىڭ بىلەن خۇشال. ئۇنىڭ سۆزىگە قۇلاق سېلىڭلار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پاراخوت چۆكۈپ كەتتى ، ئەمما پاۋلۇسنىڭ ئېيتقىنىدەك ، كىشىلەر بىرمۇ ئۆلمەيلا ئارالغا قونالايدۇ.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بۇ ئارالدا ئەيسانى تەشۋىق قىلىپ ، خۇداغا شان-شەرەپ بەردى.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پاراخوت چۆكۈپ كېتىش ئالدىدا تۇرغان كرىزىس ۋاقىتلىرىدىمۇ دۇئا قىلدى ، باشقىلارنى ئىلھاملاندۇردى.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ئاخىرىدا ، ئۇلارنىڭ ھەممىسى قۇتۇلدى 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ئېيتقاندەك.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خەلقى دۇئا ئارقىلىق ۋە خۇدانىڭ نىجاتلىقى توغرىسىدىكى خۇش خەۋەر ئۈچۈن دۇنيانىڭ ئىرادىسىنى دۇنياغا يەتكۈزۈشكە مەسئۇل.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دۇنيادىكى بارلىق ھاياتلارنىڭ ئىگىسى. ئۇنىڭ رۇخسىتىسىز ھېچ نەرسە ئۆلمەيدۇ.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پاراخوت تەيفېڭ بورىنى بىلەن ئۇچراشقاندا نېمە قىلدى؟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يىغلىدى.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دېڭىزغا سەكرىدى.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ئۇچقۇچىغا قارشى جەڭ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خۇداغا دۇئا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ئۇ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خۇداغا دۇئا قىلدى.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پاۋلۇس: «قورقماڭلار ، پاۋلۇس. سىز چوقۇم قەيسەر ئالدىدا سوتلىنىشىڭىز كېرەك. خۇدا سىلەرگە مېھىر-شەپقەت يەتكۈزدى.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ئەلچىلەر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98-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پاۋلۇسنىڭ ئونېسىم ئۈچۈن قىلغان ئىلتىماسى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مەن زەنجىرسىمان ۋاقتىمدا ئوغلۇمغا ئايلانغان ئوغلۇم ئونېسىم ئۈچۈن سىزنى مۇراجىئەت قىلىمەن.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ئونېسىم فىلېموننىڭ خىزمەتچىسى ئىدى. ئەمما ئۇ خوجايىنىنىڭ رۇخسىتىسىز رىمغا ئوغرىلىقچە كىرگەن.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ئونېسىم رىمدا قامالغان پاۋلۇس بىلەن كۆرۈشتى. پاۋلۇس ئۇنىڭغا خۇش خەۋەرنى يەتكۈزدى ۋە ھەزرىتى ئەيساغا ئېتىقاد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بۇ گەپنى ئاڭلاپ قاتتىق چۆچۈپ يەرگە يىقىلدى. ھەزرىتى ئەيسا: - قورقماڭلار ، - دېدى. ئۇلار بېشىنى كۆتۈرۈپ ، ئەيسادىن باشقا ھېچكىمنى كۆرمىدى.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ئونېسىمغا خوجايىنى فىلېموننىڭ يېنىغا قايتىپ كەچۈرۈم سوراشنى ئېيتتى. پاۋلۇس ئونېسىمغا ئەيساغا ئېتىقادچى بولۇپ ياشاشنى ئېيتتى.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ئونېمىس ئەنسىرىدى. چۈنكى ئۇ ۋاقىتتا قېچىپ كەتكەن خىزمەتچى ئىگىسى تەرىپىدىن ئۆلتۈرۈلگەن.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ئونېسىمغا خوجايىنى فىلېمونغا ئۇنى كەچۈرۈم قىلىش ئۈچۈن خەت يازدى. بۇ خەت ئىنجىلدىكى «فىلېمون».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پائۇل ئونېسىم بىلەن فىلېمون ئوتتۇرىسىدىكى بۇزۇلغان مۇناسىۋەتنى قايتا ئۇلىدى. ئونېسىم فىلېموندىن كەچۈرۈم سورىدى ، فىلېمون ئونېسىمنى كەچۈردى.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بىز خاتالىق سادىر قىلغان بولساق ، كەچۈرۈم سورىشىمىز كېرەك.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بىرەرسى بىزگە خاتا ئىش قىلغان بولسا ، بىز ئۇلارنى كەچۈرۈشىمىز كېرەك.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كىشىلەر ئەيساغا ئىشىنىدۇ.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ئۇرۇش ۋە توقۇنۇش بولغان يەردە تىنچلىق ۋە يارىشىشنى ئېلىپ كېلىدۇ.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ئىگىسى فىلىموندىن قېچىپ كەتكەندە ، ئونېسىم رىمدا كىم بىلەن كۆرۈشتى؟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مەن زەنجىرسىمان ۋاقتىمدا ئوغلۇمغا ئايلانغان ئوغلۇم ئونېسىم ئۈچۈن سىزنى مۇراجىئەت قىلىمەن.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99-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پاۋلۇسنىڭ شاگىرتى تىموتىي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ئالدى بىلەن موماي لويىس ۋە ئاپىڭىز يۇنېستا ياشىغان سەمىمىي ئېتىقادىڭىز ئېسىمگە كەلدى ، مەن قايىل بولدۇم ، ھازىر سىزدىمۇ ياشايدۇ.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تىموتىي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پاۋلۇسنىڭ تىموتىي ئىسىملىك بىر شاگىرتى بار ئىدى. تىموتىي كىچىكىدىن باشلاپ پاۋلۇس بىلەن مىسسىيونېر بولغان.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ئىككى ئوغلى بار بىر ئادەم بار ئىدى. ئىككىنچى ئوغلى دادىسىدىن مال-مۈلۈكتىن ئالدىن نېسىۋىسىنى بېرىشنى تەلەپ قىلدى.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بۇ يەر يۈزىدە ئىنسان شەكلىدە ئىدى ، ئەمما ئۇمۇ خۇدا.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شاگىرتلىرىنى تاغدا بۇيرۇغاندەك 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ئەيساغا خۇدانىڭ ئوغلى دەپ ئىشىنىشىمىز ۋە ئۇنىڭ سۆزىگە ئەستايىدىللىق بىلەن قۇلاق سېلىشىمىز كېرەك.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تۈرمىدە ياتقان پاۋلۇس ئۆزىنىڭ ئۆلىدىغانلىقىنى بىلدى ۋە سۆيۈملۈك شاگىرتى تىموتىيغا خەت يازدى.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خەتتە تىموتىينىڭ ئېتىقادچىلارنى چېركاۋ خىزمەتچىسى سۈپىتىدە قانداق ئۆگىتىشى كېرەكلىكى يېزىلغان.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تىموتىي ۋە ئېتىقادچىلار پاۋلۇسنىڭ خېتىنى ئوقۇپ ، زىيانكەشلىككە ئۇچرىغاندىمۇ ئاخىرغىچە ئېتىقادىنى يوقىتىپ قويماسلىقنى قارار قىلدى.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شۇنىڭ بىلەن پاۋلۇسنىڭ ئېتىقادى ئۇنىڭ شاگىرتى تىموتىيغا ۋە يەنە چېركاۋلارغا ئۆتتى.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بىزگە خۇش خەۋەرنى يەتكۈزگەن خۇش خەۋەرچىلەرگە ۋە بىزگە خۇدانىڭ سۆزىنى ئۆگەتكەن ئوقۇتقۇچىلارغا ، ئېتىقادىمىز ۋە چېركاۋىمىزغا رەھمەت.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ھازىر بىز ئېتىقادىمىزنى يەتكۈزۈپ ، ئۇلارغا ئۆگەنگەن خۇدانىڭ سۆزىنى ئۆگىتىشىمىز كېرەك.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تىرىلدى ۋە ئۇ مەڭگۈ ھايات ، چېركاۋ ۋە ئۇنىڭغا ئېتىقاد قىلىدىغان ئېتىقادچىلار بىلەن بىللە.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پاۋلۇس ۋاپات بولغان كۈنى يېقىنلاشقاندا بۇ خەتنى كىمگە يازغان؟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تىموتىي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تىموتىي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ئالدى بىلەن موماي لويىس ۋە ئاناڭ يۇنۇستا ياشىغان سەمىمىي ئېتىقادىڭ ئېسىمگە كەلدى ، مەن قايىل بولدۇم ، ھازىر سەندىمۇ ياشايدۇ.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تىموتىي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100-نومۇرلۇق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جون كىشىنى ھەيران قالدۇرىدىغان بىر مەنزىرىنى كۆردى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بۇ ئىشلارغا گۇۋاھلىق بەرگەن كىشى: «شۇنداق ، مەن يېقىندا كېلىمەن» دەيدۇ. ئامىن. ئى رەببىم ئەيسا.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ۋەھىي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شانلىق قىياپەت بىلەن چىرايلىق پارقىرايدىغان كىشى.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چېركاۋنىڭ زىيانكەشلىكى كۈندىن-كۈنگە ئېغىرلاشتى. ئۇنىڭ بارلىق شاگىرتلىرى ئېتىقادىنى ساقلاپ قالغاندا شەھىد بولدى ، جون يالغۇز پاتموس بىلەنلا چەكلىنىپ قالدى.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بىر كۈنى ئۇ كانايغا ئوخشاش قاتتىق ئاۋازنى ئاڭلىدى: «كۆرگەنلىرىڭىزنى كىتابقا يېزىپ يەتتە چېركاۋغا ئەۋەتىڭ».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يەھيا پەيغەمبەرنىمۇ كۆردى. ئەيسا دۇنيانىڭ بارلىق كۈچىگە ئىگە بىر پادىشاھنىڭ ئوبرازى ئىدى.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 يېڭى ئاسمان ۋە كېلىدىغان يېڭى زېمىننى كۆردى. يامان ئىش بولمايدۇ ، قايغۇ-ھەسرەت بولمايدۇ ، خۇدا بىلەن مەڭگۈ خۇشاللىق بولىدۇ.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 بۇ كۆرۈنۈشلەرنىڭ ھەممىسىنى يېزىپ چېركاۋلارغا يازدى. «ئېتىقادىڭىزنى ساقلاڭ ، چۈنكى پەرۋەردىگار يەنە كېلىدۇ!». بۇ ئىنجىلنىڭ ئەڭ ئاخىرقى كىتابى «ۋەھىي»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بۇ يەرگە قايتىپ كېلىدۇ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ھامان بىر كۈنى سوتچى سۈپىتىدە.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 ۋاقىتتا ، ئىشەنمىگەنلەر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مەسىھ مەڭگۈ ئازابلىنىدۇ.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ئەيساغا ئېتىقاد قىلغانلار ھۇزۇرلىنىدۇ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خۇشاللىق بىلەن مەڭگۈلۈك ھايات.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ئەيسانىڭ قايتا كېلىشىنى ساقلاۋاتامسىز؟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بۇ ئۈمىدنى يوقىتىپ قويماسلىقىمىز كېرەك ، بۇ تۇپراققا بولغان ئېتىقادىمىزنى ئاخىرغىچە ساقلىشىمىز كېرەك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يەنە پادىشاھ سۈپىتىدە بۇ يەرگە قايتىپ كېلىدۇ ، ھەممە ئىشلارغا ھۆكۈم قىلىدۇ ۋە ھەممە نەرسىنى مەڭگۈ باشقۇرىدۇ.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شاگىرت جون قامالغان ئارالنىڭ ئىسمى نېمە؟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بۇ ئىشلارغا گۇۋاھلىق بەرگەن كىشى: «شۇنداق ، مەن يېقىندا كېلىمەن» دەيدۇ. ئامىن. ئى رەببىم ئەيسا.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ۋەھىي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ئەيسانىڭ ئۆزگىرىشىنى كىم كۆرمىدى؟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ئۇ يەردە ئۇلارنىڭ ئالدىدا ئۆزگەرتىلگەن. ئۇنىڭ چىرايى قۇياشقا ئوخشاش پارقىراپ تۇراتتى ، كىيىملىرىمۇ نۇردەك ئاق بولۇپ كەتتى.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75-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</a:t>
            </a:r>
            <a:r xmlns:a="http://schemas.openxmlformats.org/drawingml/2006/main">
              <a:rPr lang="ug" altLang="en-US" sz="4400"/>
              <a:t> </a:t>
            </a:r>
            <a:r xmlns:a="http://schemas.openxmlformats.org/drawingml/2006/main">
              <a:rPr lang="ug" altLang="ko-KR" sz="4400"/>
              <a:t>بالىلارنى ياخشى كۆرىدۇ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ھەزرىتى ئەيسا بۇنى كۆرۈپ قاتتىق ئاچچىقلاندى. ئۇ ئۇلارغا: «كىچىك بالىلار مېنىڭ يېنىمغا كەلسۇن ، ئۇلارغا توسقۇنلۇق قىلماڭلار ، چۈنكى خۇدانىڭ پادىشاھلىقى مۇشۇنىڭغا ئوخشاش.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ئاتا-ئانا بالىسىنى ئەيساغا بەخت تىلەش ئۈچۈن ئەيساغا ئېلىپ كەلدى.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ئاندىن ، ھەزرىتى ئەيسانىڭ شاگىرتلىرى ئۇنى ئەيىبلىدى. - بالىڭىزنى ئەيساغا ئېلىپ كېلىشكە قانداقمۇ جۈرئەت قىلىسىز؟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بۇنى كۆرۈپ: - دېدى.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«بالىلارنىڭ مېنىڭ يېنىمغا كېلىشىنى توسماڭ. خۇدانىڭ پادىشاھلىقى بۇ بالىلارغا ئوخشاش. 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ئوغلى يىراق دۆلەتتىكى بارلىق مال-مۈلۈكلىرىنى ئىسراپ قىلىپ بىچارە بولۇپ قالدى.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«خۇدانىڭ پادىشاھلىقىنى كىچىك بالىغا ئوخشاش قوبۇل قىلمايدىغان ئادەم ئۇنىڭغا ھەرگىز كىرمەيدۇ». ئۇ بالىلارنى قۇچىقىغا ئېلىپ ، ئۇلارغا قوللىرىنى تەگكۈزۈپ بەخت تىلىدى.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مۇنداق دېدى: خۇدانىڭ پادىشاھلىقى بۇ بالىلارغا ئوخشاش.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بىزمۇ پاك ، سەمىمىي بولماي تۇرۇپ خۇدانى سۆيىدىغان ۋە ئەيساغا ئىتائەت قىلىدىغان بالىلار بولايلى.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بالىنىڭ ھەقىقىي قەلبى.</a:t>
            </a:r>
            <a:r xmlns:a="http://schemas.openxmlformats.org/drawingml/2006/main">
              <a:rPr altLang="en-US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</a:t>
            </a:r>
            <a:r xmlns:a="http://schemas.openxmlformats.org/drawingml/2006/main">
              <a:rPr altLang="en-US" lang="u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is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بالىلارنى ياخشى كۆرىدىغان ، قەدىرلەيدىغان ۋە بەخت تىلەيدىغان ئادەم.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بالىلار ھەزرىتى ئەيسانىڭ يېنىغا بارماقچى بولغاندا ، شاگىرتلار نېمە قىلدى؟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خۇشال ھالدا ئۇلارنى قارشى ئالدى.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ھەزرىتى ئەيسانىڭ يېنىغا بارماسلىقنى ئەيىبلىدى.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Children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بالىلارنى ئەيساغا تونۇشتۇردى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ئۇلارغا ئازراق يېمەكلىك بەردى ۋە ئۆيىگە ئەۋەتتى.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ئۇلار ھەزرىتى ئەيسانىڭ يېنىغا بارماسلىقنى ئەيىبلىدى.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ھەزرىتى ئەيسا بۇنى كۆرۈپ قاتتىق ئاچچىقلاندى. ئۇ ئۇلارغا: «كىچىك بالىلار مېنىڭ يېنىمغا كەلسۇن ، ئۇلارغا توسقۇنلۇق قىلماڭلار ، چۈنكى خۇدانىڭ پادىشاھلىقى مۇشۇنىڭغا ئوخشاش.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76-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 بارتىمايۇس قارىغۇنى ساقايتتى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- بارغىن ، - دېدى ئەيسا ، - ئېتىقادىڭىز ساقىيىپ كەتتى. ئۇ دەرھال ئۇنىڭ كۆزىنى كۆرۈپ ، ئەيساغا ئەگىشىپ يولدا ماڭدى.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قارىغۇلارچە ئېرىخوغا كەلگەندە ، بارتىمايۇس يول بويىدا تىلەمچىلىك قىلىپ ئولتۇراتتى.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 ناسىرەلىك ئەيسا ئىكەنلىكىنى ئاڭلاپ: «داۋۇتنىڭ ئوغلى ئەيسا ، ماڭا رەھىم قىلغىن!» دەپ توۋلاشقا باشلىدى.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بارتىماينى چاقىردى. - مېنىڭ سىز ئۈچۈن نېمە قىلىشىمنى خالايسىز؟ ھەزرىتى ئەيسا ئۇنىڭدىن سورىدى. قارىغۇ: «ئۇستاز ، كۆرگۈم بار» دېدى.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ئوغلى دادىسىنىڭ ئۆيىدىكى خىزمەتچىلەردىنمۇ بەك بىچارە بولۇپ قالغانلىقىنى ھېس قىلدى.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شۇنىڭ بىلەن ئۇ قايتىپ كېلىپ دادىسىنىڭ ئۇنى خىزمەتكارلىرىنىڭ بىرى سۈپىتىدە قوبۇل قىلىشىنى ئۆتۈندى.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بارغىن ، - دېدى ئەيسا ، - ئېتىقادىڭىز ساقىيىپ كەتتى. ئۇ دەرھال ئۇنىڭ كۆزىنى قوبۇل قىلدى.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رەھمەت ، ئەيسا! بارتىمايۇس ئەيساغا ئەگىشىپ ئۇنى كۆردى.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بارتىمايۇسقا: «ئىمان سېنى ساقايتتى» دېدى.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بىزنى قۇتۇلدۇرىدىغان ئىشەنچ.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ئىمان سەمىمىي دۇئادا ئىپادىلىنىدۇ.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ئەيساغا دۇئا قىلغىنىمىزدا 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بىزدە بۇ ئىشەنچ بولۇشى كېرەك.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بىزنىڭ ئەستايىدىل دۇئالىرىمىزنى ئاڭلايدىغان ۋە ئۇنىڭغا جاۋاب بېرىدىغان كىشى.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بارتىمايۇس ئەيسادىن نېمىلەرنى تەلەپ قىلدى؟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ماڭا نۇرغۇن پۇل بېرىڭ.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مەن سىزنىڭ شاگىرتىڭىز بولغۇم بار.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سۇ ئۈستىدە مېڭىپ باقاي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Again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مەن قايتا كۆرگۈم بار.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Again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مەن قايتا كۆرگۈم بار.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- بارغىن ، - دېدى ئەيسا ، - ئېتىقادىڭىز ساقىيىپ كەتتى. ئۇ دەرھال ئۇنىڭ كۆزىنى كۆرۈپ ، ئەيساغا ئەگىشىپ يولدا ماڭدى.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77-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زاكاي دەرەخكە يامىشىپ چىقتى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چۈنكى ، ئىنسانئوغلى يۈتۈپ كەتكەن نەرسىنى ئىزدەش ۋە قۇتقۇزۇش ئۈچۈن كەلدى 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بۇ يەردە زاكاي ئىسىملىك بىر باي بار ئىدى. ئۇ ئاساسلىق باجگىر ئىدى ، شۇڭا كىشىلەر ئۇنىڭغا ئۆچ ئىدى.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بىر كۈنى ئەيسا زاكاي تۇرغان يېزىغا كەلدى. نۇرغۇن كىشىلەر ھەزرىتى ئەيسانى كۆردى.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دادىسى ئوغلىنىڭ يىراقتىن كېلىۋاتقانلىقىنى كۆرۈپلا ، ئۇنىڭ يېنىغا يۈگۈرۈپ كېلىپ ئۇنى قۇچاقلىدى ۋە خۇشاللىق بىلەن قوبۇل قىلدى.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زاكاي ئەيسانى كۆرۈش ئۈچۈن دەرەخكە چىقتى. ھەزرىتى ئەيسا ئۇنىڭغا قاراپ: - دېدى. «زاكاي ، دەرھال چۈشۈڭ. مەن بۈگۈن چوقۇم ئۆيىڭىزدە تۇرىمەن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زاكاي ئەيساغا: - مال-مۈلۈكنىڭ يېرىمىنى كەمبەغەللەرگە بېرىمەن.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مۇنداق دېدى: «بۈگۈن بۇ ئۆيگە نىجاتلىق كەلدى ، مەن ئىزدەپ كېلىپ ، يۈتۈپ كەتكەن نەرسىنى قۇتقۇزۇش ئۈچۈن كەلدىم».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زاكاي ئەيسا بىلەن كۆرۈشكەندە ، ئۆزىنىڭ ئەڭ ياخشى كۆرىدىغان مال-مۈلۈكلىرىنى كەمبەغەللەرگە بېرىدىغانلىقىنى ئىقرار قىلدى.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سىز ئۈچۈن ئەڭ مۇھىم نەرسە نېمە؟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بىلەن كۆرۈشكەندىن كېيىن نېمىدىن ۋاز كەچتىڭىز؟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شۇنى ئۇنتۇپ قالماسلىقىمىز كېرەككى ، بىز ئۈچۈن ئەڭ قىممەتلىك نەرسە ئەيسا.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بۇ زېمىنغا ھەممەيلەننى پەرقلەندۈرۈش ئۈچۈن كەلگەن نىجاتكار.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كىشىلەر زاكاينى نېمىشقا ئۆچ كۆرىدۇ؟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باشلىق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باج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يىغىپ ساقلىغۇچى.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ئۇ ئەيساغا ياخشى ئىشەنگەن.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ئۇ كۆپ دۇئا قىلدى.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ئۇ كېلىشكەن ئىدى.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چۈنكى ئۇ ئاساسلىق باجگىر ئىدى.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چۈنكى ، ئىنسانئوغلى يۈتۈپ كەتكەن نەرسىنى ئىزدەش ۋە قۇتقۇزۇش ئۈچۈن كەلدى 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ug">
                <a:solidFill>
                  <a:schemeClr val="tx1">
                    <a:lumMod val="50000"/>
                    <a:lumOff val="50000"/>
                  </a:schemeClr>
                </a:solidFill>
              </a:rPr>
              <a:t>78- خۇدانىڭ سۆزى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400"/>
              <a:t>قورام تاش ئۈستىگە سېلىنغان ئۆي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«شۇڭلاشقا مېنىڭ بۇ سۆزلىرىمنى ئاڭلىغان ۋە ئۇنى ئەمەلىيلەشتۈرگەنلەرنىڭ ھەممىسى ئۆيىنى تاشنىڭ ئۈستىگە سالغان دانا ئادەمگە ئوخشايدۇ.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ئۆي سېلىۋاتقان ئىككى كىشىنىڭ ھېكايىسىنى سۆزلەپ بەردى.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ئەيسا: - خۇدا ، ئاتاڭ سېنى دائىم كۈتۈپ تۇرىدۇ ، - دېدى.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ئۇلارنىڭ بىرى ئۆيىنى قۇم ئۈستىگە ، يەنە بىرى تاشقا سېلىشنى قارار قىلدى.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ئىككەيلەن ئۆي سېلىش ئۈچۈن جاپالىق ئىشلىدى. ھەر ئىككى ئۆينىڭ پەرقى ئانچە چوڭ ئەمەس.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قاتتىق يامغۇر كەلكۈن پەيدا قىلغاندا ، قۇم ئۈستىگە سېلىنغان ئۆي يۇيۇلۇپ كەتتى. ئەمما تاش ئۈستىگە سېلىنغان ئۆي مۇستەھكەم تۇراتتى.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مۇنداق دېدى: «مېنىڭ سۆزۈمنى ئاڭلىغان ۋە ئۇنى يولغا قويغانلارنىڭ ھەممىسى ئۆيىنى تاشنىڭ ئۈستىگە سالغان دانا ئادەمگە ئوخشايدۇ».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مۇنداق دېدى: «مېنىڭ سۆزۈمنى ئاڭلىغان ۋە ئۇنى يولغا قويغانلارنىڭ ھەممىسى ئۆيىنى تاشنىڭ ئۈستىگە سالغان دانا ئادەمگە ئوخشايدۇ».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سىز خۇدانىڭ ھەر بىر سۆزىنى ئەمەلىيلەشتۈرەمسىز؟</a:t>
            </a:r>
            <a:r xmlns:a="http://schemas.openxmlformats.org/drawingml/2006/main">
              <a:rPr altLang="en-US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 خۇدانىڭ سۆزىگە بويسۇنىدىغان دانا كىشىلەر بولايلى.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</a:t>
            </a:r>
            <a:r xmlns:a="http://schemas.openxmlformats.org/drawingml/2006/main">
              <a:rPr altLang="en-US" lang="u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is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سۆزگە بويسۇنغۇچىلارنى خۇشال قىلىدىغان كىشى.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قۇم ئۈستىگە سېلىنغان ئۆي قاچان ئۆرۈلۈپ چۈشكەن؟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ئۆي سېلىنىپلا 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Sun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قۇياش نۇرى چۈشكەندە 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Many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نۇرغۇن كىشىلەر ئۆيگە كەلگەندە 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يامغۇر كۆپ ياغقاندا ۋە كەلكۈندە 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A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يامغۇر كۆپ ياغقاندا ۋە كەلكۈندە 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«شۇڭلاشقا مېنىڭ بۇ سۆزلىرىمنى ئاڭلىغان ۋە ئۇنى ئەمەلىيلەشتۈرگەنلەرنىڭ ھەممىسى ئۆيىنى تاشنىڭ ئۈستىگە سالغان دانا ئادەمگە ئوخشايدۇ.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79-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بەش ئەقىللىق قىز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«شۇڭا دىققەت قىلىڭ ، چۈنكى سىز كۈننى ياكى سائەتنى بىلمەيسىز».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ھاياتىمىزدا نۇرغۇن گۇناھ قىلىمىز.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شۇڭا بىز خۇداغا قارشى گۇناھ قىلغانلىقىمىز ئۈچۈن گۇناھكاردەك ھېس قىلىمىز.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خۇدا بىزنى گۇناھلىرىمىز ئۈچۈن ھەمىشە كەچۈردى.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ئەيسا ئاللىقاچان بىزنىڭ بارلىق گۇناھلىرىمىزنى ئۈستىگە ئالدى.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بۇنىڭغا ئىشىنىشىڭىز ۋە مىننەتدارلىق ۋە خۇشاللىق بىلەن خۇداغا بېرىشىڭىز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توي زىياپىتىگە تەييارلىق قىلىۋاتقان ئون قىز بار ئىدى. بەش ئەقىللىق قىز يېتەرلىك ماي بىلەن چىراغ تەييارلىدى ، ئەمما قالغان بەش كىشى تەييارلىمىدى.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كەچتە ، يىگىت كېچىكىپ قالغاندا ، ئون قىز ئۇخلاپ قالدى.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يىگىت كەلدى! قىزلار ئالدىراپ ئورنىدىن تۇردى. ھەمدە يېتەرلىك ماي تەييارلىمىغان بەش قىزنىڭ چىرىغى ئۆچۈپ كەتتى.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«بىزگە ئازراق ماي بېرىڭ». «ئەگەر بىز سىزگە نېفىت بەرسەك ، مايمۇ تۈگەپ كېتىشىمىز مۇمكىن. بېرىپ ئازراق نېفىت ئېلىڭ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بەش ئەخمەق قىز ماي سېتىۋالغىلى بارغاندا ، زىياپەتنىڭ ئىشىكى تاقىلىپ قالدى. ئاخىرىدا ، بەش ئەخمەق قىزنىڭ يىغىلىشقا قاتنىشىشىغا يول قويۇلمىدى.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بۇ ئەيسا بىزگە قايتىپ كەلگەن كۈننى قانداق ساقلاشنى سۆزلەپ بېرىدىغان ھېكايە.</a:t>
            </a:r>
            <a:r xmlns:a="http://schemas.openxmlformats.org/drawingml/2006/main">
              <a:rPr altLang="en-US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ھېچكىم بىلمەيدۇ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قاچان كېلىدۇ.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بەش ئەقىللىق قىزغا ئوخشاش ، بىز ھەمىشە ئويغىنىپ ، تەييار قەلب بىلەن ئەيسانى ساقلىشىمىز كېرەك.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ھېچكىم بىلمىگەن ۋاقىتتا بۇ زېمىنغا يەنە قايتىپ كېلىدىغانلىقىغا ۋەدە بەردى.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ئەخمەق بەش قىز نېمە تەييارلىمىدى؟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oil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كىيىم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سوۋغات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oil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«شۇڭا دىققەت قىلىڭ ، چۈنكى سىز كۈننى ياكى سائەتنى بىلمەيسىز».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80-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ئىختىساسلىقلار توغرىسىدىكى تەمسىل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</a:t>
            </a:r>
            <a:r xmlns:a="http://schemas.openxmlformats.org/drawingml/2006/main">
              <a:rPr altLang="en-US" lang="u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is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 دائىم ياخشى كۆرىدىغان ۋە ساقلايدىغان كىشى.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- خوجايىن ئۇنىڭغا: «ياخشى ، ياخشى ۋە سادىق خىزمەتكار! سەن بىر قانچە ئىش بىلەن سادىق بولدىڭ ، مەن سېنى نۇرغۇن ئىشلارغا مەسئۇل قىلىمەن.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بىر ئادەم چەتئەلگە چىقىش يولىدا خىزمەتچىلىرىگە پۇل ھاۋالە قىلغان. ئۇ بىرىنچى خىزمەتكارغا بەش تالانت ، ئىككىسىگە ئىككىنچى ، ئۈچىنچىسىگە بەش تالانت بەردى.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تالانت ۋە ئىككى تالانتقا ئېرىشكەن خىزمەتچى بىراقلا بېرىپ پۇلىنى خىزمەتكە سېلىپ ، ھەسسىلەپ كىرىم قىلدى. قانداقلا بولمىسۇن ، 1 تالانتنى تاپشۇرۇۋالغان بىر ئادەم سىرتقا چىقىپ يەرگە ئورەك كولاپ ، خوجايىنىنىڭ پۇلىنى يوشۇرۇپ قويدى.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خوجايىن قايتىپ كېلىپ ئۇلار بىلەن ھېسابات ئاچقاندا ، بىرىنچى خىزمەتچى بەش تالانت ، يەنە بىرى يەنە ئىككى تالانتقا ئېرىشتى.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، بىر تالانتقا ئېرىشكەن خىزمەتچى ھېچنېمىگە ئېرىشەلمىدى. «ئۇستاز ، سىز ماڭا پەقەت بىرلا تالانت بەردىڭىز. ئۇنداقتا مەن قانداق قىلغاندا تېخىمۇ كۆپ پۇل تاپالايمەن؟ »دەپ سورىدى.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ئۇنىڭ خوجايىنى ئاچچىقلاندى. «سىز مېنىڭ پۇلۇمنى بانكىرلارغا ئامانەت قويغان بولۇشىڭىز كېرەك ، مەن ئۇنى ئۆسۈم بىلەن قايتۇرۇۋالغان بولاتتىم. ئەرزىمەس خىزمەتچى ، ئۆيۈمدىن چىقىڭ!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 ئىختىساسلىقلار توغرىسىدىكى تەمسىل ئارقىلىق ھورۇنلۇق قىلماسلىققا ئاگاھلاندۇردى.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بىزنىڭ قانچىلىك قوبۇل قىلغانلىقىمىزدىنمۇ مۇھىم بىر نەرسە بار.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تېخىمۇ مۇھىمى بارلىقىڭىزنى سادىقلىق بىلەن ئىشلىتىپ ، خۇدانىڭ شان-شەرىپى ئۈچۈن ياشاش.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ھەممىمىز مۇشۇنداق تۇرمۇش كەچۈرۈشىمىز كېرەك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تەرىپىدىن مەدھىيىلەش.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بىزنىڭ ئۇستازىمىز ، ئۇ بىزنىڭ ھاياتىمىزنى باھالايدۇ ۋە شۇنىڭغا مۇناسىپ مۇكاپاتلايدۇ.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خوجايىن يىراقلارغا سەپەر قىلغاندا خىزمەتچىلەرگە نېمىلەرنى ھاۋالە قىلدى؟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ئۆي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field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ئىختىساسلىقلار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ئىختىساسلىقلار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/>
              <a:t>- خوجايىن ئۇنىڭغا: «ياخشى ، ياخشى ۋە سادىق خىزمەتكار! سەن بىر قانچە ئىش بىلەن سادىق بولدىڭ ، مەن سېنى نۇرغۇن ئىشلارغا مەسئۇل قىلىمەن.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